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DA1B9-E4F0-4DBB-A651-4235E4D4753D}" type="datetimeFigureOut">
              <a:rPr lang="fr-FR" smtClean="0"/>
              <a:pPr/>
              <a:t>03/08/2018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B3C-3969-49AA-8596-913A933F06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stade bl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 descr="logo spsh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928934"/>
            <a:ext cx="2728083" cy="2714644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mtClean="0">
                <a:solidFill>
                  <a:srgbClr val="FF0000"/>
                </a:solidFill>
              </a:rPr>
              <a:t>2ème </a:t>
            </a:r>
            <a:r>
              <a:rPr lang="fr-FR" sz="3600" b="1" dirty="0" smtClean="0">
                <a:solidFill>
                  <a:srgbClr val="FF0000"/>
                </a:solidFill>
              </a:rPr>
              <a:t>Journée de Championnat  de France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Groupe B Saison 2018 / 2019 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n2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620284"/>
            <a:ext cx="1714480" cy="146955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12858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</a:rPr>
              <a:t>Samedi 18 Aout </a:t>
            </a:r>
          </a:p>
          <a:p>
            <a:pPr algn="ctr"/>
            <a:r>
              <a:rPr lang="fr-FR" sz="4000" b="1" dirty="0" smtClean="0">
                <a:solidFill>
                  <a:srgbClr val="FFFF00"/>
                </a:solidFill>
              </a:rPr>
              <a:t>18h00 stade du grand clos</a:t>
            </a: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71802" y="3000372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SPSHFC</a:t>
            </a:r>
          </a:p>
          <a:p>
            <a:pPr algn="ctr"/>
            <a:r>
              <a:rPr lang="fr-FR" sz="5400" b="1" dirty="0" smtClean="0">
                <a:solidFill>
                  <a:srgbClr val="FFFF00"/>
                </a:solidFill>
              </a:rPr>
              <a:t>VS</a:t>
            </a:r>
          </a:p>
          <a:p>
            <a:pPr algn="ctr"/>
            <a:r>
              <a:rPr lang="fr-FR" sz="5400" b="1" dirty="0" smtClean="0"/>
              <a:t>NIMES OL2</a:t>
            </a:r>
            <a:endParaRPr lang="fr-FR" sz="5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60007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Tarif des entrées : 6 </a:t>
            </a:r>
            <a:r>
              <a:rPr lang="fr-FR" sz="3200" b="1" dirty="0" smtClean="0"/>
              <a:t>€  (gratuites pour les femmes) </a:t>
            </a:r>
            <a:endParaRPr lang="fr-FR" sz="3200" b="1" dirty="0"/>
          </a:p>
        </p:txBody>
      </p:sp>
      <p:pic>
        <p:nvPicPr>
          <p:cNvPr id="11" name="Image 10" descr="Logo_nîmes_olympiqu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857496"/>
            <a:ext cx="2757977" cy="27653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36</Words>
  <Application>Microsoft Office PowerPoint</Application>
  <PresentationFormat>Affichage à l'écran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jean-claude lennec</dc:creator>
  <cp:lastModifiedBy>jean-claude lennec</cp:lastModifiedBy>
  <cp:revision>14</cp:revision>
  <dcterms:created xsi:type="dcterms:W3CDTF">2018-08-02T09:24:48Z</dcterms:created>
  <dcterms:modified xsi:type="dcterms:W3CDTF">2018-08-03T08:55:56Z</dcterms:modified>
</cp:coreProperties>
</file>